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4" r:id="rId3"/>
    <p:sldId id="262" r:id="rId4"/>
    <p:sldId id="303" r:id="rId5"/>
    <p:sldId id="287" r:id="rId6"/>
    <p:sldId id="310" r:id="rId7"/>
    <p:sldId id="305" r:id="rId8"/>
    <p:sldId id="288" r:id="rId9"/>
    <p:sldId id="289" r:id="rId10"/>
    <p:sldId id="311" r:id="rId11"/>
    <p:sldId id="274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832" autoAdjust="0"/>
  </p:normalViewPr>
  <p:slideViewPr>
    <p:cSldViewPr>
      <p:cViewPr>
        <p:scale>
          <a:sx n="59" d="100"/>
          <a:sy n="59" d="100"/>
        </p:scale>
        <p:origin x="-168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Chapter 2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and E-Material Management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Mr.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Benefits of Standardization:-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59340"/>
            <a:ext cx="84582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Represent Quality </a:t>
            </a: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Cost efficiency</a:t>
            </a: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Company Branding</a:t>
            </a: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Market potential</a:t>
            </a: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Increase buying of products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37856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Total 6 questions as follow..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:-2 Questions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E-material              :-2 Questions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Codification          :- 1 Question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Standardization     :-  1 Question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381000" y="4572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Q.</a:t>
            </a:r>
            <a:r>
              <a:rPr lang="en-US" sz="2400" b="1" dirty="0" smtClean="0">
                <a:latin typeface="+mj-lt"/>
                <a:cs typeface="Aharoni" pitchFamily="2" charset="-79"/>
              </a:rPr>
              <a:t>6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 Explain </a:t>
            </a:r>
            <a:r>
              <a:rPr lang="en-US" sz="2400" b="1" dirty="0" smtClean="0"/>
              <a:t>“Standardization &amp; Benefits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382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</a:t>
            </a:r>
            <a:endParaRPr lang="en-US" sz="2400" dirty="0" smtClean="0"/>
          </a:p>
          <a:p>
            <a:r>
              <a:rPr lang="en-US" sz="2400" dirty="0" smtClean="0"/>
              <a:t>Meaning: - It is process to assign and develop a specific standards of the products.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124200"/>
            <a:ext cx="853440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It is the process of establishing standards or units of measure by which extent, quality, quantity, value, performance etc.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7924800" cy="169277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The aim of standardisation should be have uniform standard for similar items.</a:t>
            </a:r>
            <a:endParaRPr lang="en-US" sz="2400" dirty="0" smtClean="0"/>
          </a:p>
          <a:p>
            <a:r>
              <a:rPr lang="en-IN" sz="2400" dirty="0" smtClean="0"/>
              <a:t>  For example</a:t>
            </a:r>
            <a:r>
              <a:rPr lang="en-US" sz="2400" dirty="0" smtClean="0"/>
              <a:t> ISI Mark ( Indian Standard Institution)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Benefits of Standardization:-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59340"/>
            <a:ext cx="84582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Represent Quality </a:t>
            </a: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Cost efficiency</a:t>
            </a: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Company Branding</a:t>
            </a: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Market potential</a:t>
            </a: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Increase buying of products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>
              <a:buFontTx/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</a:rPr>
              <a:t>Represent Quality :-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Standardization provides specific technical and quality assurance  of the products   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IN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the process of establishing standards or units of measure by which extent, quality, quantity, value, performance etc.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IN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ISI mark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2" indent="-514350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57200" y="15240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/>
            <a:r>
              <a:rPr lang="en-US" sz="2800" b="1" dirty="0" smtClean="0">
                <a:solidFill>
                  <a:schemeClr val="bg1"/>
                </a:solidFill>
              </a:rPr>
              <a:t>2. </a:t>
            </a:r>
            <a:r>
              <a:rPr lang="en-US" sz="2800" b="1" dirty="0" smtClean="0">
                <a:solidFill>
                  <a:srgbClr val="FFFF00"/>
                </a:solidFill>
              </a:rPr>
              <a:t>Cost efficiency:-</a:t>
            </a:r>
          </a:p>
          <a:p>
            <a:pPr marL="514350" lvl="2" indent="-514350"/>
            <a:r>
              <a:rPr lang="en-US" sz="2800" b="1" dirty="0" smtClean="0">
                <a:solidFill>
                  <a:schemeClr val="bg1"/>
                </a:solidFill>
              </a:rPr>
              <a:t>In a competitive market with the uniformity of standard  quality  of product i. e.  electro-technical  product and services.</a:t>
            </a:r>
          </a:p>
          <a:p>
            <a:pPr marL="514350" lvl="2" indent="-514350"/>
            <a:r>
              <a:rPr lang="en-US" sz="2800" b="1" dirty="0" smtClean="0">
                <a:solidFill>
                  <a:schemeClr val="bg1"/>
                </a:solidFill>
              </a:rPr>
              <a:t>Manufacturing and R&amp; D activities are helpful to cost efficiency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/>
            <a:r>
              <a:rPr lang="en-US" sz="2800" b="1" dirty="0" smtClean="0">
                <a:solidFill>
                  <a:srgbClr val="FFFF00"/>
                </a:solidFill>
              </a:rPr>
              <a:t>3. Company Branding :-</a:t>
            </a:r>
          </a:p>
          <a:p>
            <a:pPr marL="514350" lvl="2" indent="-514350"/>
            <a:endParaRPr lang="en-US" sz="2800" b="1" dirty="0" smtClean="0">
              <a:solidFill>
                <a:srgbClr val="FFFF00"/>
              </a:solidFill>
            </a:endParaRP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Company provide best quality of the product as per the direction of standardization .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Create positive image about product quality in the mind of customers.</a:t>
            </a:r>
          </a:p>
          <a:p>
            <a:pPr marL="514350" lvl="2" indent="-514350"/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4.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Market potential:-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Standardization create distinct image and reputation in the competitive market.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helps to increase sales in the market  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powerful marketing tools for technical and financial goals </a:t>
            </a:r>
          </a:p>
          <a:p>
            <a:pPr marL="0" lvl="2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447800" y="381000"/>
            <a:ext cx="6553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5.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Increase buying of products:-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guarantee about quality of the market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Customers are confidence about technical and other features of products</a:t>
            </a:r>
          </a:p>
          <a:p>
            <a:pPr marL="0" lvl="2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Customers are having trust on standardization 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 ISI mark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343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89</cp:revision>
  <dcterms:created xsi:type="dcterms:W3CDTF">2020-06-02T07:05:21Z</dcterms:created>
  <dcterms:modified xsi:type="dcterms:W3CDTF">2020-09-22T07:51:46Z</dcterms:modified>
</cp:coreProperties>
</file>